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9675F3"/>
    <a:srgbClr val="009999"/>
    <a:srgbClr val="FF3300"/>
    <a:srgbClr val="FF9966"/>
    <a:srgbClr val="339966"/>
    <a:srgbClr val="CC0066"/>
    <a:srgbClr val="FF33CC"/>
    <a:srgbClr val="99CC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dirty="0" smtClean="0">
                <a:latin typeface="Agency FB" panose="020B0503020202020204" pitchFamily="34" charset="0"/>
              </a:rPr>
              <a:t>RANGO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 DE EDADES DENTRO DEL PADRON 2 , DE 6 A 11 MESES DE EDAD. CON TOTALIDAD DE</a:t>
            </a:r>
            <a:r>
              <a:rPr lang="es-MX" sz="28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15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BENEFICARIOS</a:t>
            </a:r>
            <a:r>
              <a:rPr lang="es-MX" baseline="0" dirty="0" smtClean="0"/>
              <a:t>.        </a:t>
            </a:r>
            <a:r>
              <a:rPr lang="es-MX" sz="3600" baseline="0" dirty="0" smtClean="0">
                <a:latin typeface="Agency FB" panose="020B0503020202020204" pitchFamily="34" charset="0"/>
              </a:rPr>
              <a:t>MES DE </a:t>
            </a:r>
            <a:r>
              <a:rPr lang="es-MX" sz="3600" baseline="0" dirty="0" smtClean="0">
                <a:latin typeface="Agency FB" panose="020B0503020202020204" pitchFamily="34" charset="0"/>
              </a:rPr>
              <a:t>JUNIO </a:t>
            </a:r>
            <a:r>
              <a:rPr lang="es-MX" sz="3600" baseline="0" dirty="0" smtClean="0">
                <a:latin typeface="Agency FB" panose="020B0503020202020204" pitchFamily="34" charset="0"/>
              </a:rPr>
              <a:t>2020</a:t>
            </a:r>
            <a:endParaRPr lang="es-MX" sz="360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109968856799512"/>
          <c:y val="1.721706547094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 MESES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7 MESES</c:v>
                </c:pt>
              </c:strCache>
            </c:strRef>
          </c:tx>
          <c:spPr>
            <a:solidFill>
              <a:srgbClr val="9675F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8 MESES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9 MESES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10 MESES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11 MESES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819600"/>
        <c:axId val="312820384"/>
      </c:barChart>
      <c:catAx>
        <c:axId val="31281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12820384"/>
        <c:crosses val="autoZero"/>
        <c:auto val="1"/>
        <c:lblAlgn val="ctr"/>
        <c:lblOffset val="100"/>
        <c:noMultiLvlLbl val="0"/>
      </c:catAx>
      <c:valAx>
        <c:axId val="31282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1281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266328656395962E-2"/>
          <c:y val="0.91218933344664788"/>
          <c:w val="0.83307498594351048"/>
          <c:h val="7.577362849245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5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2478572391"/>
              </p:ext>
            </p:extLst>
          </p:nvPr>
        </p:nvGraphicFramePr>
        <p:xfrm>
          <a:off x="462253" y="1"/>
          <a:ext cx="10749698" cy="66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9</cp:revision>
  <cp:lastPrinted>2020-08-14T17:29:03Z</cp:lastPrinted>
  <dcterms:created xsi:type="dcterms:W3CDTF">2020-05-31T02:52:21Z</dcterms:created>
  <dcterms:modified xsi:type="dcterms:W3CDTF">2020-08-14T17:29:13Z</dcterms:modified>
</cp:coreProperties>
</file>